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2" r:id="rId4"/>
    <p:sldId id="261" r:id="rId5"/>
    <p:sldId id="257" r:id="rId6"/>
    <p:sldId id="258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aufieldresources/h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871376"/>
          </a:xfrm>
        </p:spPr>
        <p:txBody>
          <a:bodyPr/>
          <a:lstStyle/>
          <a:p>
            <a:r>
              <a:rPr lang="en-US" dirty="0" smtClean="0"/>
              <a:t>Site Supervisor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971109"/>
            <a:ext cx="8825658" cy="166769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9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Assignments for Supervisors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agreement- Map to outline learning goals </a:t>
            </a:r>
            <a:r>
              <a:rPr lang="en-US" smtClean="0"/>
              <a:t>and objectives</a:t>
            </a:r>
            <a:endParaRPr lang="en-US" dirty="0" smtClean="0"/>
          </a:p>
          <a:p>
            <a:r>
              <a:rPr lang="en-US" dirty="0" smtClean="0"/>
              <a:t>Signing off on student’s monthly timesheet reports</a:t>
            </a:r>
          </a:p>
          <a:p>
            <a:r>
              <a:rPr lang="en-US" dirty="0" smtClean="0"/>
              <a:t>Completing evaluations (one each semester)</a:t>
            </a:r>
          </a:p>
          <a:p>
            <a:r>
              <a:rPr lang="en-US" dirty="0" smtClean="0"/>
              <a:t>Participating in site visits (one each semester)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Communication with the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student’s liaison is the point of contact for supervisors </a:t>
            </a:r>
          </a:p>
          <a:p>
            <a:pPr lvl="1"/>
            <a:r>
              <a:rPr lang="en-US" dirty="0" smtClean="0"/>
              <a:t>Supervisors are expected to respond to the monthly check-in correspondence with liaisons</a:t>
            </a:r>
          </a:p>
          <a:p>
            <a:pPr lvl="1"/>
            <a:r>
              <a:rPr lang="en-US" dirty="0" smtClean="0"/>
              <a:t>Supervisors should contact liaison’s for any questions or concerns as the placement progresses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Commitment to the Student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Supervisors will assign learning opportunities for the student</a:t>
            </a:r>
          </a:p>
          <a:p>
            <a:r>
              <a:rPr lang="en-US" dirty="0" smtClean="0"/>
              <a:t>1 hour of weekly supervision</a:t>
            </a:r>
          </a:p>
          <a:p>
            <a:r>
              <a:rPr lang="en-US" dirty="0" smtClean="0"/>
              <a:t>Supervisors will provide consistent and timely feedback for students</a:t>
            </a:r>
          </a:p>
          <a:p>
            <a:r>
              <a:rPr lang="en-US" dirty="0" smtClean="0"/>
              <a:t>Supervisor’s will be available for student’s for questions/concerns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Internships span over 2 semesters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Students are expected to stay the duration of their placement as reflected in their applications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a supervisor does not have an MSW, student’s will be enrolled in field liaison plus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schedule of the internship is between the student and the site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There is no requirement for direct vs indirect hours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Weekly supervision is required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Students may not be on the site alone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Students may not transport clients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communicate with student’s liaison</a:t>
            </a:r>
          </a:p>
          <a:p>
            <a:r>
              <a:rPr lang="en-US" dirty="0" smtClean="0"/>
              <a:t>If still needing assistance, contact the student’s coordinator</a:t>
            </a:r>
          </a:p>
          <a:p>
            <a:pPr lvl="1"/>
            <a:r>
              <a:rPr lang="en-US" dirty="0" smtClean="0"/>
              <a:t>MSW On-Campus </a:t>
            </a:r>
            <a:r>
              <a:rPr lang="en-US" dirty="0" err="1" smtClean="0"/>
              <a:t>Alli</a:t>
            </a:r>
            <a:r>
              <a:rPr lang="en-US" dirty="0" smtClean="0"/>
              <a:t> Shuck</a:t>
            </a:r>
          </a:p>
          <a:p>
            <a:pPr lvl="1"/>
            <a:r>
              <a:rPr lang="en-US" dirty="0" smtClean="0"/>
              <a:t>MSW Online Joanna </a:t>
            </a:r>
            <a:r>
              <a:rPr lang="en-US" dirty="0" err="1" smtClean="0"/>
              <a:t>VanLear</a:t>
            </a:r>
            <a:endParaRPr lang="en-US" dirty="0" smtClean="0"/>
          </a:p>
          <a:p>
            <a:pPr lvl="1"/>
            <a:r>
              <a:rPr lang="en-US" dirty="0" smtClean="0"/>
              <a:t>BSW On-Campus and Online- Rita </a:t>
            </a:r>
            <a:r>
              <a:rPr lang="en-US" dirty="0" err="1" smtClean="0"/>
              <a:t>Wiermanski</a:t>
            </a:r>
            <a:endParaRPr lang="en-US" dirty="0" smtClean="0"/>
          </a:p>
          <a:p>
            <a:pPr lvl="1"/>
            <a:r>
              <a:rPr lang="en-US" dirty="0" smtClean="0"/>
              <a:t>GWC/Woodstock- Amy </a:t>
            </a:r>
            <a:r>
              <a:rPr lang="en-US" dirty="0" err="1" smtClean="0"/>
              <a:t>Ceschker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69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 SSW Field Instructor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25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1138</TotalTime>
  <Words>230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Site Supervisor Role</vt:lpstr>
      <vt:lpstr>Assignments for Supervisors</vt:lpstr>
      <vt:lpstr>Communication with the school</vt:lpstr>
      <vt:lpstr>Commitment to the Student</vt:lpstr>
      <vt:lpstr>FAQs</vt:lpstr>
      <vt:lpstr>Other Requirements</vt:lpstr>
      <vt:lpstr>Chain of Contact</vt:lpstr>
      <vt:lpstr>Additional Resource</vt:lpstr>
    </vt:vector>
  </TitlesOfParts>
  <Company>Aurora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MSW Online Field Orientation</dc:title>
  <dc:creator>Administrator</dc:creator>
  <cp:lastModifiedBy>Administrator</cp:lastModifiedBy>
  <cp:revision>18</cp:revision>
  <dcterms:created xsi:type="dcterms:W3CDTF">2022-06-06T18:29:02Z</dcterms:created>
  <dcterms:modified xsi:type="dcterms:W3CDTF">2022-10-19T16:59:31Z</dcterms:modified>
</cp:coreProperties>
</file>